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2" r:id="rId5"/>
    <p:sldId id="290" r:id="rId6"/>
    <p:sldId id="284" r:id="rId7"/>
    <p:sldId id="291" r:id="rId8"/>
    <p:sldId id="285" r:id="rId9"/>
    <p:sldId id="289" r:id="rId10"/>
    <p:sldId id="286" r:id="rId11"/>
    <p:sldId id="276" r:id="rId12"/>
    <p:sldId id="292" r:id="rId13"/>
    <p:sldId id="293" r:id="rId14"/>
    <p:sldId id="287" r:id="rId15"/>
    <p:sldId id="288" r:id="rId16"/>
    <p:sldId id="278" r:id="rId17"/>
    <p:sldId id="277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98CC1-593B-4251-B844-A2806F8F6483}" v="92" dt="2022-01-19T20:03:01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Lagas" userId="dc19a49f-3731-4ec5-b698-cc42c7c8f0e3" providerId="ADAL" clId="{23F98CC1-593B-4251-B844-A2806F8F6483}"/>
    <pc:docChg chg="undo custSel addSld delSld modSld sldOrd">
      <pc:chgData name="Tim Lagas" userId="dc19a49f-3731-4ec5-b698-cc42c7c8f0e3" providerId="ADAL" clId="{23F98CC1-593B-4251-B844-A2806F8F6483}" dt="2022-01-19T20:03:07.306" v="1618" actId="14100"/>
      <pc:docMkLst>
        <pc:docMk/>
      </pc:docMkLst>
      <pc:sldChg chg="del">
        <pc:chgData name="Tim Lagas" userId="dc19a49f-3731-4ec5-b698-cc42c7c8f0e3" providerId="ADAL" clId="{23F98CC1-593B-4251-B844-A2806F8F6483}" dt="2022-01-12T20:37:29.098" v="450" actId="47"/>
        <pc:sldMkLst>
          <pc:docMk/>
          <pc:sldMk cId="2202926653" sldId="275"/>
        </pc:sldMkLst>
      </pc:sldChg>
      <pc:sldChg chg="addSp delSp modSp mod delAnim modAnim">
        <pc:chgData name="Tim Lagas" userId="dc19a49f-3731-4ec5-b698-cc42c7c8f0e3" providerId="ADAL" clId="{23F98CC1-593B-4251-B844-A2806F8F6483}" dt="2022-01-19T20:03:07.306" v="1618" actId="14100"/>
        <pc:sldMkLst>
          <pc:docMk/>
          <pc:sldMk cId="2154326780" sldId="276"/>
        </pc:sldMkLst>
        <pc:picChg chg="add mod">
          <ac:chgData name="Tim Lagas" userId="dc19a49f-3731-4ec5-b698-cc42c7c8f0e3" providerId="ADAL" clId="{23F98CC1-593B-4251-B844-A2806F8F6483}" dt="2022-01-19T20:03:07.306" v="1618" actId="14100"/>
          <ac:picMkLst>
            <pc:docMk/>
            <pc:sldMk cId="2154326780" sldId="276"/>
            <ac:picMk id="3" creationId="{6E316DE2-B84A-458C-AFA4-25D6DF0164AA}"/>
          </ac:picMkLst>
        </pc:picChg>
        <pc:picChg chg="del">
          <ac:chgData name="Tim Lagas" userId="dc19a49f-3731-4ec5-b698-cc42c7c8f0e3" providerId="ADAL" clId="{23F98CC1-593B-4251-B844-A2806F8F6483}" dt="2022-01-19T20:02:47.132" v="1614" actId="478"/>
          <ac:picMkLst>
            <pc:docMk/>
            <pc:sldMk cId="2154326780" sldId="276"/>
            <ac:picMk id="5" creationId="{D427BEA5-9EF1-4761-921E-1A9534EAFB14}"/>
          </ac:picMkLst>
        </pc:picChg>
      </pc:sldChg>
      <pc:sldChg chg="modSp mod">
        <pc:chgData name="Tim Lagas" userId="dc19a49f-3731-4ec5-b698-cc42c7c8f0e3" providerId="ADAL" clId="{23F98CC1-593B-4251-B844-A2806F8F6483}" dt="2022-01-12T20:59:03.101" v="1568" actId="313"/>
        <pc:sldMkLst>
          <pc:docMk/>
          <pc:sldMk cId="2659815890" sldId="277"/>
        </pc:sldMkLst>
        <pc:spChg chg="mod">
          <ac:chgData name="Tim Lagas" userId="dc19a49f-3731-4ec5-b698-cc42c7c8f0e3" providerId="ADAL" clId="{23F98CC1-593B-4251-B844-A2806F8F6483}" dt="2022-01-12T20:59:03.101" v="1568" actId="313"/>
          <ac:spMkLst>
            <pc:docMk/>
            <pc:sldMk cId="2659815890" sldId="277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23F98CC1-593B-4251-B844-A2806F8F6483}" dt="2022-01-11T15:35:38.801" v="77" actId="20577"/>
        <pc:sldMkLst>
          <pc:docMk/>
          <pc:sldMk cId="724771964" sldId="282"/>
        </pc:sldMkLst>
        <pc:spChg chg="mod">
          <ac:chgData name="Tim Lagas" userId="dc19a49f-3731-4ec5-b698-cc42c7c8f0e3" providerId="ADAL" clId="{23F98CC1-593B-4251-B844-A2806F8F6483}" dt="2022-01-11T15:35:38.801" v="77" actId="20577"/>
          <ac:spMkLst>
            <pc:docMk/>
            <pc:sldMk cId="724771964" sldId="282"/>
            <ac:spMk id="4" creationId="{7E256807-68E5-45A0-8DD0-5696A7E4E94A}"/>
          </ac:spMkLst>
        </pc:spChg>
      </pc:sldChg>
      <pc:sldChg chg="addSp delSp modSp new del mod setBg setClrOvrMap">
        <pc:chgData name="Tim Lagas" userId="dc19a49f-3731-4ec5-b698-cc42c7c8f0e3" providerId="ADAL" clId="{23F98CC1-593B-4251-B844-A2806F8F6483}" dt="2022-01-11T15:59:36.378" v="437" actId="47"/>
        <pc:sldMkLst>
          <pc:docMk/>
          <pc:sldMk cId="2316536071" sldId="283"/>
        </pc:sldMkLst>
        <pc:spChg chg="del mod ord">
          <ac:chgData name="Tim Lagas" userId="dc19a49f-3731-4ec5-b698-cc42c7c8f0e3" providerId="ADAL" clId="{23F98CC1-593B-4251-B844-A2806F8F6483}" dt="2022-01-11T15:44:21.541" v="413" actId="478"/>
          <ac:spMkLst>
            <pc:docMk/>
            <pc:sldMk cId="2316536071" sldId="283"/>
            <ac:spMk id="2" creationId="{970F8C8B-D24F-4227-82DC-8E21592A611E}"/>
          </ac:spMkLst>
        </pc:spChg>
        <pc:spChg chg="add del">
          <ac:chgData name="Tim Lagas" userId="dc19a49f-3731-4ec5-b698-cc42c7c8f0e3" providerId="ADAL" clId="{23F98CC1-593B-4251-B844-A2806F8F6483}" dt="2022-01-11T15:27:59.975" v="2" actId="22"/>
          <ac:spMkLst>
            <pc:docMk/>
            <pc:sldMk cId="2316536071" sldId="283"/>
            <ac:spMk id="4" creationId="{CD725610-304A-4643-BB02-A3354F7B0B6A}"/>
          </ac:spMkLst>
        </pc:spChg>
        <pc:spChg chg="add">
          <ac:chgData name="Tim Lagas" userId="dc19a49f-3731-4ec5-b698-cc42c7c8f0e3" providerId="ADAL" clId="{23F98CC1-593B-4251-B844-A2806F8F6483}" dt="2022-01-11T15:28:11.510" v="5" actId="26606"/>
          <ac:spMkLst>
            <pc:docMk/>
            <pc:sldMk cId="2316536071" sldId="283"/>
            <ac:spMk id="71" creationId="{71B2258F-86CA-4D4D-8270-BC05FCDEBFB3}"/>
          </ac:spMkLst>
        </pc:spChg>
        <pc:picChg chg="add del mod">
          <ac:chgData name="Tim Lagas" userId="dc19a49f-3731-4ec5-b698-cc42c7c8f0e3" providerId="ADAL" clId="{23F98CC1-593B-4251-B844-A2806F8F6483}" dt="2022-01-11T15:59:29.865" v="433" actId="21"/>
          <ac:picMkLst>
            <pc:docMk/>
            <pc:sldMk cId="2316536071" sldId="283"/>
            <ac:picMk id="1026" creationId="{D8C0C923-2CE5-4318-A0C6-70BE7E9E00EA}"/>
          </ac:picMkLst>
        </pc:picChg>
      </pc:sldChg>
      <pc:sldChg chg="addSp delSp modSp new mod ord setBg">
        <pc:chgData name="Tim Lagas" userId="dc19a49f-3731-4ec5-b698-cc42c7c8f0e3" providerId="ADAL" clId="{23F98CC1-593B-4251-B844-A2806F8F6483}" dt="2022-01-12T20:42:46.946" v="496" actId="26606"/>
        <pc:sldMkLst>
          <pc:docMk/>
          <pc:sldMk cId="705881470" sldId="284"/>
        </pc:sldMkLst>
        <pc:spChg chg="del">
          <ac:chgData name="Tim Lagas" userId="dc19a49f-3731-4ec5-b698-cc42c7c8f0e3" providerId="ADAL" clId="{23F98CC1-593B-4251-B844-A2806F8F6483}" dt="2022-01-11T15:29:33.361" v="12" actId="478"/>
          <ac:spMkLst>
            <pc:docMk/>
            <pc:sldMk cId="705881470" sldId="284"/>
            <ac:spMk id="2" creationId="{D7849D98-6944-4784-B9FB-2AD0E7975A68}"/>
          </ac:spMkLst>
        </pc:spChg>
        <pc:spChg chg="add del">
          <ac:chgData name="Tim Lagas" userId="dc19a49f-3731-4ec5-b698-cc42c7c8f0e3" providerId="ADAL" clId="{23F98CC1-593B-4251-B844-A2806F8F6483}" dt="2022-01-12T20:42:32.539" v="486" actId="26606"/>
          <ac:spMkLst>
            <pc:docMk/>
            <pc:sldMk cId="705881470" sldId="284"/>
            <ac:spMk id="77" creationId="{B96FC576-AE30-4C09-A12C-0582F2A6A067}"/>
          </ac:spMkLst>
        </pc:spChg>
        <pc:spChg chg="add del">
          <ac:chgData name="Tim Lagas" userId="dc19a49f-3731-4ec5-b698-cc42c7c8f0e3" providerId="ADAL" clId="{23F98CC1-593B-4251-B844-A2806F8F6483}" dt="2022-01-12T20:42:39.857" v="491" actId="26606"/>
          <ac:spMkLst>
            <pc:docMk/>
            <pc:sldMk cId="705881470" sldId="284"/>
            <ac:spMk id="85" creationId="{806692FB-8FCB-4B46-A077-B6132E789B12}"/>
          </ac:spMkLst>
        </pc:spChg>
        <pc:spChg chg="add del">
          <ac:chgData name="Tim Lagas" userId="dc19a49f-3731-4ec5-b698-cc42c7c8f0e3" providerId="ADAL" clId="{23F98CC1-593B-4251-B844-A2806F8F6483}" dt="2022-01-12T20:42:39.857" v="491" actId="26606"/>
          <ac:spMkLst>
            <pc:docMk/>
            <pc:sldMk cId="705881470" sldId="284"/>
            <ac:spMk id="87" creationId="{00FC960A-022A-4742-832C-FCE8ABEABA62}"/>
          </ac:spMkLst>
        </pc:spChg>
        <pc:spChg chg="add del">
          <ac:chgData name="Tim Lagas" userId="dc19a49f-3731-4ec5-b698-cc42c7c8f0e3" providerId="ADAL" clId="{23F98CC1-593B-4251-B844-A2806F8F6483}" dt="2022-01-12T20:42:23.119" v="479" actId="26606"/>
          <ac:spMkLst>
            <pc:docMk/>
            <pc:sldMk cId="705881470" sldId="284"/>
            <ac:spMk id="139" creationId="{749FA6A2-2239-4EF2-9EB3-B1DC295FE14D}"/>
          </ac:spMkLst>
        </pc:spChg>
        <pc:spChg chg="add del">
          <ac:chgData name="Tim Lagas" userId="dc19a49f-3731-4ec5-b698-cc42c7c8f0e3" providerId="ADAL" clId="{23F98CC1-593B-4251-B844-A2806F8F6483}" dt="2022-01-12T20:42:26.494" v="481" actId="26606"/>
          <ac:spMkLst>
            <pc:docMk/>
            <pc:sldMk cId="705881470" sldId="284"/>
            <ac:spMk id="141" creationId="{B5CCE41C-FBFB-44B8-BE25-7F555613C150}"/>
          </ac:spMkLst>
        </pc:spChg>
        <pc:spChg chg="add del">
          <ac:chgData name="Tim Lagas" userId="dc19a49f-3731-4ec5-b698-cc42c7c8f0e3" providerId="ADAL" clId="{23F98CC1-593B-4251-B844-A2806F8F6483}" dt="2022-01-12T20:42:26.494" v="481" actId="26606"/>
          <ac:spMkLst>
            <pc:docMk/>
            <pc:sldMk cId="705881470" sldId="284"/>
            <ac:spMk id="2057" creationId="{36A1CAC3-A129-43F8-8881-63D3E319A7B5}"/>
          </ac:spMkLst>
        </pc:spChg>
        <pc:spChg chg="add del">
          <ac:chgData name="Tim Lagas" userId="dc19a49f-3731-4ec5-b698-cc42c7c8f0e3" providerId="ADAL" clId="{23F98CC1-593B-4251-B844-A2806F8F6483}" dt="2022-01-12T20:42:31.632" v="483" actId="26606"/>
          <ac:spMkLst>
            <pc:docMk/>
            <pc:sldMk cId="705881470" sldId="284"/>
            <ac:spMk id="2059" creationId="{42A4FC2C-047E-45A5-965D-8E1E3BF09BC6}"/>
          </ac:spMkLst>
        </pc:spChg>
        <pc:spChg chg="add del">
          <ac:chgData name="Tim Lagas" userId="dc19a49f-3731-4ec5-b698-cc42c7c8f0e3" providerId="ADAL" clId="{23F98CC1-593B-4251-B844-A2806F8F6483}" dt="2022-01-12T20:42:32.539" v="485" actId="26606"/>
          <ac:spMkLst>
            <pc:docMk/>
            <pc:sldMk cId="705881470" sldId="284"/>
            <ac:spMk id="2061" creationId="{36A1CAC3-A129-43F8-8881-63D3E319A7B5}"/>
          </ac:spMkLst>
        </pc:spChg>
        <pc:spChg chg="add del">
          <ac:chgData name="Tim Lagas" userId="dc19a49f-3731-4ec5-b698-cc42c7c8f0e3" providerId="ADAL" clId="{23F98CC1-593B-4251-B844-A2806F8F6483}" dt="2022-01-12T20:42:32.539" v="485" actId="26606"/>
          <ac:spMkLst>
            <pc:docMk/>
            <pc:sldMk cId="705881470" sldId="284"/>
            <ac:spMk id="2062" creationId="{B5CCE41C-FBFB-44B8-BE25-7F555613C150}"/>
          </ac:spMkLst>
        </pc:spChg>
        <pc:spChg chg="add del">
          <ac:chgData name="Tim Lagas" userId="dc19a49f-3731-4ec5-b698-cc42c7c8f0e3" providerId="ADAL" clId="{23F98CC1-593B-4251-B844-A2806F8F6483}" dt="2022-01-12T20:42:46.946" v="496" actId="26606"/>
          <ac:spMkLst>
            <pc:docMk/>
            <pc:sldMk cId="705881470" sldId="284"/>
            <ac:spMk id="2064" creationId="{42A4FC2C-047E-45A5-965D-8E1E3BF09BC6}"/>
          </ac:spMkLst>
        </pc:spChg>
        <pc:spChg chg="add del">
          <ac:chgData name="Tim Lagas" userId="dc19a49f-3731-4ec5-b698-cc42c7c8f0e3" providerId="ADAL" clId="{23F98CC1-593B-4251-B844-A2806F8F6483}" dt="2022-01-12T20:42:44.192" v="493" actId="26606"/>
          <ac:spMkLst>
            <pc:docMk/>
            <pc:sldMk cId="705881470" sldId="284"/>
            <ac:spMk id="2066" creationId="{6C2997EE-0889-44C3-AC0D-18F26AC9AAAB}"/>
          </ac:spMkLst>
        </pc:spChg>
        <pc:spChg chg="add del">
          <ac:chgData name="Tim Lagas" userId="dc19a49f-3731-4ec5-b698-cc42c7c8f0e3" providerId="ADAL" clId="{23F98CC1-593B-4251-B844-A2806F8F6483}" dt="2022-01-12T20:42:46.946" v="495" actId="26606"/>
          <ac:spMkLst>
            <pc:docMk/>
            <pc:sldMk cId="705881470" sldId="284"/>
            <ac:spMk id="2068" creationId="{262ABC4B-37D8-4218-BDD8-6DF6A00C0C80}"/>
          </ac:spMkLst>
        </pc:spChg>
        <pc:spChg chg="add">
          <ac:chgData name="Tim Lagas" userId="dc19a49f-3731-4ec5-b698-cc42c7c8f0e3" providerId="ADAL" clId="{23F98CC1-593B-4251-B844-A2806F8F6483}" dt="2022-01-12T20:42:46.946" v="496" actId="26606"/>
          <ac:spMkLst>
            <pc:docMk/>
            <pc:sldMk cId="705881470" sldId="284"/>
            <ac:spMk id="2070" creationId="{749FA6A2-2239-4EF2-9EB3-B1DC295FE14D}"/>
          </ac:spMkLst>
        </pc:spChg>
        <pc:picChg chg="add mod ord">
          <ac:chgData name="Tim Lagas" userId="dc19a49f-3731-4ec5-b698-cc42c7c8f0e3" providerId="ADAL" clId="{23F98CC1-593B-4251-B844-A2806F8F6483}" dt="2022-01-12T20:42:46.946" v="496" actId="26606"/>
          <ac:picMkLst>
            <pc:docMk/>
            <pc:sldMk cId="705881470" sldId="284"/>
            <ac:picMk id="7" creationId="{D58E036F-9FA0-4251-9069-964463508784}"/>
          </ac:picMkLst>
        </pc:picChg>
        <pc:picChg chg="add del mod ord">
          <ac:chgData name="Tim Lagas" userId="dc19a49f-3731-4ec5-b698-cc42c7c8f0e3" providerId="ADAL" clId="{23F98CC1-593B-4251-B844-A2806F8F6483}" dt="2022-01-12T20:40:57.143" v="469" actId="21"/>
          <ac:picMkLst>
            <pc:docMk/>
            <pc:sldMk cId="705881470" sldId="284"/>
            <ac:picMk id="2050" creationId="{944EAC56-1848-41D6-8932-9DB015AC105E}"/>
          </ac:picMkLst>
        </pc:picChg>
        <pc:picChg chg="add mod ord">
          <ac:chgData name="Tim Lagas" userId="dc19a49f-3731-4ec5-b698-cc42c7c8f0e3" providerId="ADAL" clId="{23F98CC1-593B-4251-B844-A2806F8F6483}" dt="2022-01-12T20:42:46.946" v="496" actId="26606"/>
          <ac:picMkLst>
            <pc:docMk/>
            <pc:sldMk cId="705881470" sldId="284"/>
            <ac:picMk id="2052" creationId="{07D64CD3-937E-4278-8DDB-6BC145F7AD07}"/>
          </ac:picMkLst>
        </pc:picChg>
        <pc:picChg chg="add mod ord">
          <ac:chgData name="Tim Lagas" userId="dc19a49f-3731-4ec5-b698-cc42c7c8f0e3" providerId="ADAL" clId="{23F98CC1-593B-4251-B844-A2806F8F6483}" dt="2022-01-12T20:42:46.946" v="496" actId="26606"/>
          <ac:picMkLst>
            <pc:docMk/>
            <pc:sldMk cId="705881470" sldId="284"/>
            <ac:picMk id="2054" creationId="{E5B51702-FD81-44E8-AC6B-C9556213AB41}"/>
          </ac:picMkLst>
        </pc:picChg>
        <pc:picChg chg="add del mod">
          <ac:chgData name="Tim Lagas" userId="dc19a49f-3731-4ec5-b698-cc42c7c8f0e3" providerId="ADAL" clId="{23F98CC1-593B-4251-B844-A2806F8F6483}" dt="2022-01-12T20:40:04.160" v="460" actId="21"/>
          <ac:picMkLst>
            <pc:docMk/>
            <pc:sldMk cId="705881470" sldId="284"/>
            <ac:picMk id="2056" creationId="{1E4DF2C3-CBBA-4FB2-ABA4-E318A26E1CE8}"/>
          </ac:picMkLst>
        </pc:picChg>
      </pc:sldChg>
      <pc:sldChg chg="addSp delSp modSp new mod delAnim modAnim">
        <pc:chgData name="Tim Lagas" userId="dc19a49f-3731-4ec5-b698-cc42c7c8f0e3" providerId="ADAL" clId="{23F98CC1-593B-4251-B844-A2806F8F6483}" dt="2022-01-19T19:56:39.143" v="1586" actId="14100"/>
        <pc:sldMkLst>
          <pc:docMk/>
          <pc:sldMk cId="3864402164" sldId="285"/>
        </pc:sldMkLst>
        <pc:spChg chg="del">
          <ac:chgData name="Tim Lagas" userId="dc19a49f-3731-4ec5-b698-cc42c7c8f0e3" providerId="ADAL" clId="{23F98CC1-593B-4251-B844-A2806F8F6483}" dt="2022-01-19T19:53:40.035" v="1572" actId="478"/>
          <ac:spMkLst>
            <pc:docMk/>
            <pc:sldMk cId="3864402164" sldId="285"/>
            <ac:spMk id="2" creationId="{BDC780AD-301C-45D7-A452-C743235193DD}"/>
          </ac:spMkLst>
        </pc:spChg>
        <pc:spChg chg="add del">
          <ac:chgData name="Tim Lagas" userId="dc19a49f-3731-4ec5-b698-cc42c7c8f0e3" providerId="ADAL" clId="{23F98CC1-593B-4251-B844-A2806F8F6483}" dt="2022-01-11T15:31:26.093" v="15" actId="478"/>
          <ac:spMkLst>
            <pc:docMk/>
            <pc:sldMk cId="3864402164" sldId="285"/>
            <ac:spMk id="4" creationId="{DDBBF22B-4D45-4DFE-AC9F-6DDCE85F285A}"/>
          </ac:spMkLst>
        </pc:spChg>
        <pc:picChg chg="add del mod">
          <ac:chgData name="Tim Lagas" userId="dc19a49f-3731-4ec5-b698-cc42c7c8f0e3" providerId="ADAL" clId="{23F98CC1-593B-4251-B844-A2806F8F6483}" dt="2022-01-19T19:56:19.283" v="1583" actId="478"/>
          <ac:picMkLst>
            <pc:docMk/>
            <pc:sldMk cId="3864402164" sldId="285"/>
            <ac:picMk id="3" creationId="{637CA9FE-A4CB-454D-BDEE-E1EDEF44061F}"/>
          </ac:picMkLst>
        </pc:picChg>
        <pc:picChg chg="add mod">
          <ac:chgData name="Tim Lagas" userId="dc19a49f-3731-4ec5-b698-cc42c7c8f0e3" providerId="ADAL" clId="{23F98CC1-593B-4251-B844-A2806F8F6483}" dt="2022-01-19T19:56:39.143" v="1586" actId="14100"/>
          <ac:picMkLst>
            <pc:docMk/>
            <pc:sldMk cId="3864402164" sldId="285"/>
            <ac:picMk id="4" creationId="{D90FC84D-BD2E-40E8-B151-A8879C8F2528}"/>
          </ac:picMkLst>
        </pc:picChg>
        <pc:picChg chg="add del mod">
          <ac:chgData name="Tim Lagas" userId="dc19a49f-3731-4ec5-b698-cc42c7c8f0e3" providerId="ADAL" clId="{23F98CC1-593B-4251-B844-A2806F8F6483}" dt="2022-01-19T19:53:37.896" v="1571" actId="478"/>
          <ac:picMkLst>
            <pc:docMk/>
            <pc:sldMk cId="3864402164" sldId="285"/>
            <ac:picMk id="5" creationId="{A7769176-942C-4936-99D6-6B8C91C07EDC}"/>
          </ac:picMkLst>
        </pc:picChg>
      </pc:sldChg>
      <pc:sldChg chg="addSp delSp modSp new mod ord delAnim modAnim">
        <pc:chgData name="Tim Lagas" userId="dc19a49f-3731-4ec5-b698-cc42c7c8f0e3" providerId="ADAL" clId="{23F98CC1-593B-4251-B844-A2806F8F6483}" dt="2022-01-19T19:57:35.371" v="1590" actId="14100"/>
        <pc:sldMkLst>
          <pc:docMk/>
          <pc:sldMk cId="4240297417" sldId="286"/>
        </pc:sldMkLst>
        <pc:spChg chg="del">
          <ac:chgData name="Tim Lagas" userId="dc19a49f-3731-4ec5-b698-cc42c7c8f0e3" providerId="ADAL" clId="{23F98CC1-593B-4251-B844-A2806F8F6483}" dt="2022-01-11T15:34:41.281" v="25" actId="478"/>
          <ac:spMkLst>
            <pc:docMk/>
            <pc:sldMk cId="4240297417" sldId="286"/>
            <ac:spMk id="2" creationId="{C4674DF3-A13C-47AC-9C56-A54B49F192AC}"/>
          </ac:spMkLst>
        </pc:spChg>
        <pc:spChg chg="add del">
          <ac:chgData name="Tim Lagas" userId="dc19a49f-3731-4ec5-b698-cc42c7c8f0e3" providerId="ADAL" clId="{23F98CC1-593B-4251-B844-A2806F8F6483}" dt="2022-01-11T15:34:42.920" v="27" actId="22"/>
          <ac:spMkLst>
            <pc:docMk/>
            <pc:sldMk cId="4240297417" sldId="286"/>
            <ac:spMk id="4" creationId="{6C7DD425-FF1E-41FF-A127-523624A76C74}"/>
          </ac:spMkLst>
        </pc:spChg>
        <pc:picChg chg="add mod">
          <ac:chgData name="Tim Lagas" userId="dc19a49f-3731-4ec5-b698-cc42c7c8f0e3" providerId="ADAL" clId="{23F98CC1-593B-4251-B844-A2806F8F6483}" dt="2022-01-19T19:57:35.371" v="1590" actId="14100"/>
          <ac:picMkLst>
            <pc:docMk/>
            <pc:sldMk cId="4240297417" sldId="286"/>
            <ac:picMk id="2" creationId="{0D1C3801-A809-41F0-B0C1-F7179E168056}"/>
          </ac:picMkLst>
        </pc:picChg>
        <pc:picChg chg="add del mod">
          <ac:chgData name="Tim Lagas" userId="dc19a49f-3731-4ec5-b698-cc42c7c8f0e3" providerId="ADAL" clId="{23F98CC1-593B-4251-B844-A2806F8F6483}" dt="2022-01-19T19:56:45.662" v="1587" actId="478"/>
          <ac:picMkLst>
            <pc:docMk/>
            <pc:sldMk cId="4240297417" sldId="286"/>
            <ac:picMk id="5" creationId="{0B544274-75B0-4BC5-A549-0EADED45349B}"/>
          </ac:picMkLst>
        </pc:picChg>
      </pc:sldChg>
      <pc:sldChg chg="addSp delSp modSp add mod delAnim">
        <pc:chgData name="Tim Lagas" userId="dc19a49f-3731-4ec5-b698-cc42c7c8f0e3" providerId="ADAL" clId="{23F98CC1-593B-4251-B844-A2806F8F6483}" dt="2022-01-12T20:54:22.787" v="962" actId="20577"/>
        <pc:sldMkLst>
          <pc:docMk/>
          <pc:sldMk cId="1745740137" sldId="287"/>
        </pc:sldMkLst>
        <pc:spChg chg="add mod">
          <ac:chgData name="Tim Lagas" userId="dc19a49f-3731-4ec5-b698-cc42c7c8f0e3" providerId="ADAL" clId="{23F98CC1-593B-4251-B844-A2806F8F6483}" dt="2022-01-12T20:54:22.787" v="962" actId="20577"/>
          <ac:spMkLst>
            <pc:docMk/>
            <pc:sldMk cId="1745740137" sldId="287"/>
            <ac:spMk id="3" creationId="{A13779F4-EE0F-4650-BDB9-62CD8CA0AB57}"/>
          </ac:spMkLst>
        </pc:spChg>
        <pc:picChg chg="del">
          <ac:chgData name="Tim Lagas" userId="dc19a49f-3731-4ec5-b698-cc42c7c8f0e3" providerId="ADAL" clId="{23F98CC1-593B-4251-B844-A2806F8F6483}" dt="2022-01-11T15:36:03.981" v="79" actId="478"/>
          <ac:picMkLst>
            <pc:docMk/>
            <pc:sldMk cId="1745740137" sldId="287"/>
            <ac:picMk id="5" creationId="{D427BEA5-9EF1-4761-921E-1A9534EAFB14}"/>
          </ac:picMkLst>
        </pc:picChg>
      </pc:sldChg>
      <pc:sldChg chg="addSp delSp modSp new mod">
        <pc:chgData name="Tim Lagas" userId="dc19a49f-3731-4ec5-b698-cc42c7c8f0e3" providerId="ADAL" clId="{23F98CC1-593B-4251-B844-A2806F8F6483}" dt="2022-01-11T15:43:23.761" v="405" actId="1076"/>
        <pc:sldMkLst>
          <pc:docMk/>
          <pc:sldMk cId="817482444" sldId="288"/>
        </pc:sldMkLst>
        <pc:spChg chg="del">
          <ac:chgData name="Tim Lagas" userId="dc19a49f-3731-4ec5-b698-cc42c7c8f0e3" providerId="ADAL" clId="{23F98CC1-593B-4251-B844-A2806F8F6483}" dt="2022-01-11T15:40:00.643" v="393" actId="478"/>
          <ac:spMkLst>
            <pc:docMk/>
            <pc:sldMk cId="817482444" sldId="288"/>
            <ac:spMk id="2" creationId="{B9F8FA6A-FF8C-4FF6-B3CE-41D388106CB1}"/>
          </ac:spMkLst>
        </pc:spChg>
        <pc:spChg chg="del mod">
          <ac:chgData name="Tim Lagas" userId="dc19a49f-3731-4ec5-b698-cc42c7c8f0e3" providerId="ADAL" clId="{23F98CC1-593B-4251-B844-A2806F8F6483}" dt="2022-01-11T15:39:52.779" v="389"/>
          <ac:spMkLst>
            <pc:docMk/>
            <pc:sldMk cId="817482444" sldId="288"/>
            <ac:spMk id="3" creationId="{E4FCAD5D-DDAA-4534-9938-4A0EAA0567DD}"/>
          </ac:spMkLst>
        </pc:spChg>
        <pc:spChg chg="add mod">
          <ac:chgData name="Tim Lagas" userId="dc19a49f-3731-4ec5-b698-cc42c7c8f0e3" providerId="ADAL" clId="{23F98CC1-593B-4251-B844-A2806F8F6483}" dt="2022-01-11T15:43:11.668" v="399" actId="478"/>
          <ac:spMkLst>
            <pc:docMk/>
            <pc:sldMk cId="817482444" sldId="288"/>
            <ac:spMk id="4" creationId="{50692544-9E60-4C00-84EB-AD6C2DE83DC0}"/>
          </ac:spMkLst>
        </pc:spChg>
        <pc:spChg chg="add del">
          <ac:chgData name="Tim Lagas" userId="dc19a49f-3731-4ec5-b698-cc42c7c8f0e3" providerId="ADAL" clId="{23F98CC1-593B-4251-B844-A2806F8F6483}" dt="2022-01-11T15:43:13.775" v="401" actId="22"/>
          <ac:spMkLst>
            <pc:docMk/>
            <pc:sldMk cId="817482444" sldId="288"/>
            <ac:spMk id="7" creationId="{7556795A-1C21-4510-A46E-C125DF004CEF}"/>
          </ac:spMkLst>
        </pc:spChg>
        <pc:picChg chg="add del mod">
          <ac:chgData name="Tim Lagas" userId="dc19a49f-3731-4ec5-b698-cc42c7c8f0e3" providerId="ADAL" clId="{23F98CC1-593B-4251-B844-A2806F8F6483}" dt="2022-01-11T15:43:11.668" v="399" actId="478"/>
          <ac:picMkLst>
            <pc:docMk/>
            <pc:sldMk cId="817482444" sldId="288"/>
            <ac:picMk id="3074" creationId="{B067A61A-0D03-491F-8966-3978BDE2A813}"/>
          </ac:picMkLst>
        </pc:picChg>
        <pc:picChg chg="add mod">
          <ac:chgData name="Tim Lagas" userId="dc19a49f-3731-4ec5-b698-cc42c7c8f0e3" providerId="ADAL" clId="{23F98CC1-593B-4251-B844-A2806F8F6483}" dt="2022-01-11T15:43:23.761" v="405" actId="1076"/>
          <ac:picMkLst>
            <pc:docMk/>
            <pc:sldMk cId="817482444" sldId="288"/>
            <ac:picMk id="3076" creationId="{48E489EB-2FAA-416E-96D6-1A9E584BCF76}"/>
          </ac:picMkLst>
        </pc:picChg>
      </pc:sldChg>
      <pc:sldChg chg="addSp delSp modSp new mod delAnim modAnim">
        <pc:chgData name="Tim Lagas" userId="dc19a49f-3731-4ec5-b698-cc42c7c8f0e3" providerId="ADAL" clId="{23F98CC1-593B-4251-B844-A2806F8F6483}" dt="2022-01-19T19:55:14.394" v="1582" actId="14100"/>
        <pc:sldMkLst>
          <pc:docMk/>
          <pc:sldMk cId="1646964789" sldId="289"/>
        </pc:sldMkLst>
        <pc:spChg chg="del">
          <ac:chgData name="Tim Lagas" userId="dc19a49f-3731-4ec5-b698-cc42c7c8f0e3" providerId="ADAL" clId="{23F98CC1-593B-4251-B844-A2806F8F6483}" dt="2022-01-19T19:54:56.783" v="1577" actId="478"/>
          <ac:spMkLst>
            <pc:docMk/>
            <pc:sldMk cId="1646964789" sldId="289"/>
            <ac:spMk id="2" creationId="{BFF851C1-1501-4146-A034-4C028DD1C638}"/>
          </ac:spMkLst>
        </pc:spChg>
        <pc:spChg chg="add del">
          <ac:chgData name="Tim Lagas" userId="dc19a49f-3731-4ec5-b698-cc42c7c8f0e3" providerId="ADAL" clId="{23F98CC1-593B-4251-B844-A2806F8F6483}" dt="2022-01-19T19:54:57.807" v="1579" actId="22"/>
          <ac:spMkLst>
            <pc:docMk/>
            <pc:sldMk cId="1646964789" sldId="289"/>
            <ac:spMk id="5" creationId="{5675E471-B445-437C-89A0-C1DC7D4BB386}"/>
          </ac:spMkLst>
        </pc:spChg>
        <pc:picChg chg="add del mod">
          <ac:chgData name="Tim Lagas" userId="dc19a49f-3731-4ec5-b698-cc42c7c8f0e3" providerId="ADAL" clId="{23F98CC1-593B-4251-B844-A2806F8F6483}" dt="2022-01-19T19:54:05.799" v="1576" actId="478"/>
          <ac:picMkLst>
            <pc:docMk/>
            <pc:sldMk cId="1646964789" sldId="289"/>
            <ac:picMk id="3" creationId="{3786F7C6-DD89-4842-B323-D6E68B4FA243}"/>
          </ac:picMkLst>
        </pc:picChg>
        <pc:picChg chg="add mod">
          <ac:chgData name="Tim Lagas" userId="dc19a49f-3731-4ec5-b698-cc42c7c8f0e3" providerId="ADAL" clId="{23F98CC1-593B-4251-B844-A2806F8F6483}" dt="2022-01-19T19:55:14.394" v="1582" actId="14100"/>
          <ac:picMkLst>
            <pc:docMk/>
            <pc:sldMk cId="1646964789" sldId="289"/>
            <ac:picMk id="6" creationId="{FD01FDB9-C496-4BFC-909D-FB9840F910ED}"/>
          </ac:picMkLst>
        </pc:picChg>
      </pc:sldChg>
      <pc:sldChg chg="addSp delSp modSp new del mod delAnim modAnim">
        <pc:chgData name="Tim Lagas" userId="dc19a49f-3731-4ec5-b698-cc42c7c8f0e3" providerId="ADAL" clId="{23F98CC1-593B-4251-B844-A2806F8F6483}" dt="2022-01-11T15:44:17.616" v="412" actId="47"/>
        <pc:sldMkLst>
          <pc:docMk/>
          <pc:sldMk cId="3775837763" sldId="289"/>
        </pc:sldMkLst>
        <pc:picChg chg="add del mod">
          <ac:chgData name="Tim Lagas" userId="dc19a49f-3731-4ec5-b698-cc42c7c8f0e3" providerId="ADAL" clId="{23F98CC1-593B-4251-B844-A2806F8F6483}" dt="2022-01-11T15:44:04.357" v="407" actId="478"/>
          <ac:picMkLst>
            <pc:docMk/>
            <pc:sldMk cId="3775837763" sldId="289"/>
            <ac:picMk id="3" creationId="{E0E7BE4D-036F-441F-9C26-2C05A5F0B781}"/>
          </ac:picMkLst>
        </pc:picChg>
        <pc:picChg chg="add del mod">
          <ac:chgData name="Tim Lagas" userId="dc19a49f-3731-4ec5-b698-cc42c7c8f0e3" providerId="ADAL" clId="{23F98CC1-593B-4251-B844-A2806F8F6483}" dt="2022-01-11T15:44:11.043" v="411" actId="478"/>
          <ac:picMkLst>
            <pc:docMk/>
            <pc:sldMk cId="3775837763" sldId="289"/>
            <ac:picMk id="4098" creationId="{547E3175-9161-42A1-B817-5EA755890E00}"/>
          </ac:picMkLst>
        </pc:picChg>
      </pc:sldChg>
      <pc:sldChg chg="addSp delSp modSp new mod ord setBg">
        <pc:chgData name="Tim Lagas" userId="dc19a49f-3731-4ec5-b698-cc42c7c8f0e3" providerId="ADAL" clId="{23F98CC1-593B-4251-B844-A2806F8F6483}" dt="2022-01-19T19:59:11.345" v="1612" actId="14100"/>
        <pc:sldMkLst>
          <pc:docMk/>
          <pc:sldMk cId="2805084534" sldId="290"/>
        </pc:sldMkLst>
        <pc:spChg chg="del mod ord">
          <ac:chgData name="Tim Lagas" userId="dc19a49f-3731-4ec5-b698-cc42c7c8f0e3" providerId="ADAL" clId="{23F98CC1-593B-4251-B844-A2806F8F6483}" dt="2022-01-11T16:04:06.765" v="446" actId="478"/>
          <ac:spMkLst>
            <pc:docMk/>
            <pc:sldMk cId="2805084534" sldId="290"/>
            <ac:spMk id="2" creationId="{194D4D86-4A0E-49A1-A66B-FDFC948067C8}"/>
          </ac:spMkLst>
        </pc:spChg>
        <pc:spChg chg="add del">
          <ac:chgData name="Tim Lagas" userId="dc19a49f-3731-4ec5-b698-cc42c7c8f0e3" providerId="ADAL" clId="{23F98CC1-593B-4251-B844-A2806F8F6483}" dt="2022-01-11T16:04:03.718" v="444" actId="26606"/>
          <ac:spMkLst>
            <pc:docMk/>
            <pc:sldMk cId="2805084534" sldId="290"/>
            <ac:spMk id="75" creationId="{3577A203-A42C-4D49-99B2-36FFA896C938}"/>
          </ac:spMkLst>
        </pc:spChg>
        <pc:spChg chg="add del">
          <ac:chgData name="Tim Lagas" userId="dc19a49f-3731-4ec5-b698-cc42c7c8f0e3" providerId="ADAL" clId="{23F98CC1-593B-4251-B844-A2806F8F6483}" dt="2022-01-11T16:05:34.621" v="448" actId="26606"/>
          <ac:spMkLst>
            <pc:docMk/>
            <pc:sldMk cId="2805084534" sldId="290"/>
            <ac:spMk id="82" creationId="{6C2997EE-0889-44C3-AC0D-18F26AC9AAAB}"/>
          </ac:spMkLst>
        </pc:spChg>
        <pc:spChg chg="add del">
          <ac:chgData name="Tim Lagas" userId="dc19a49f-3731-4ec5-b698-cc42c7c8f0e3" providerId="ADAL" clId="{23F98CC1-593B-4251-B844-A2806F8F6483}" dt="2022-01-12T20:41:28.559" v="476" actId="26606"/>
          <ac:spMkLst>
            <pc:docMk/>
            <pc:sldMk cId="2805084534" sldId="290"/>
            <ac:spMk id="84" creationId="{36A1CAC3-A129-43F8-8881-63D3E319A7B5}"/>
          </ac:spMkLst>
        </pc:spChg>
        <pc:spChg chg="add del">
          <ac:chgData name="Tim Lagas" userId="dc19a49f-3731-4ec5-b698-cc42c7c8f0e3" providerId="ADAL" clId="{23F98CC1-593B-4251-B844-A2806F8F6483}" dt="2022-01-12T20:41:28.559" v="476" actId="26606"/>
          <ac:spMkLst>
            <pc:docMk/>
            <pc:sldMk cId="2805084534" sldId="290"/>
            <ac:spMk id="86" creationId="{B5CCE41C-FBFB-44B8-BE25-7F555613C150}"/>
          </ac:spMkLst>
        </pc:spChg>
        <pc:spChg chg="add del">
          <ac:chgData name="Tim Lagas" userId="dc19a49f-3731-4ec5-b698-cc42c7c8f0e3" providerId="ADAL" clId="{23F98CC1-593B-4251-B844-A2806F8F6483}" dt="2022-01-11T16:05:34.643" v="449" actId="26606"/>
          <ac:spMkLst>
            <pc:docMk/>
            <pc:sldMk cId="2805084534" sldId="290"/>
            <ac:spMk id="5128" creationId="{A93898FF-D987-4B0E-BFB4-85F5EB356D4D}"/>
          </ac:spMkLst>
        </pc:spChg>
        <pc:spChg chg="add del">
          <ac:chgData name="Tim Lagas" userId="dc19a49f-3731-4ec5-b698-cc42c7c8f0e3" providerId="ADAL" clId="{23F98CC1-593B-4251-B844-A2806F8F6483}" dt="2022-01-11T16:05:34.643" v="449" actId="26606"/>
          <ac:spMkLst>
            <pc:docMk/>
            <pc:sldMk cId="2805084534" sldId="290"/>
            <ac:spMk id="5129" creationId="{612F383F-B981-4BC3-9E2B-7BE938CEF3EC}"/>
          </ac:spMkLst>
        </pc:spChg>
        <pc:spChg chg="add del">
          <ac:chgData name="Tim Lagas" userId="dc19a49f-3731-4ec5-b698-cc42c7c8f0e3" providerId="ADAL" clId="{23F98CC1-593B-4251-B844-A2806F8F6483}" dt="2022-01-11T16:05:34.643" v="449" actId="26606"/>
          <ac:spMkLst>
            <pc:docMk/>
            <pc:sldMk cId="2805084534" sldId="290"/>
            <ac:spMk id="5130" creationId="{5AA485AD-076E-4077-A6E6-C3C9F0C39FF2}"/>
          </ac:spMkLst>
        </pc:spChg>
        <pc:spChg chg="add del">
          <ac:chgData name="Tim Lagas" userId="dc19a49f-3731-4ec5-b698-cc42c7c8f0e3" providerId="ADAL" clId="{23F98CC1-593B-4251-B844-A2806F8F6483}" dt="2022-01-11T16:05:34.643" v="449" actId="26606"/>
          <ac:spMkLst>
            <pc:docMk/>
            <pc:sldMk cId="2805084534" sldId="290"/>
            <ac:spMk id="5132" creationId="{58D235B8-3D10-493F-88AC-84BB404C1B5A}"/>
          </ac:spMkLst>
        </pc:spChg>
        <pc:spChg chg="add del">
          <ac:chgData name="Tim Lagas" userId="dc19a49f-3731-4ec5-b698-cc42c7c8f0e3" providerId="ADAL" clId="{23F98CC1-593B-4251-B844-A2806F8F6483}" dt="2022-01-11T16:05:34.643" v="449" actId="26606"/>
          <ac:spMkLst>
            <pc:docMk/>
            <pc:sldMk cId="2805084534" sldId="290"/>
            <ac:spMk id="5133" creationId="{42A4FC2C-047E-45A5-965D-8E1E3BF09BC6}"/>
          </ac:spMkLst>
        </pc:spChg>
        <pc:spChg chg="add del">
          <ac:chgData name="Tim Lagas" userId="dc19a49f-3731-4ec5-b698-cc42c7c8f0e3" providerId="ADAL" clId="{23F98CC1-593B-4251-B844-A2806F8F6483}" dt="2022-01-12T20:41:28.563" v="477" actId="26606"/>
          <ac:spMkLst>
            <pc:docMk/>
            <pc:sldMk cId="2805084534" sldId="290"/>
            <ac:spMk id="5135" creationId="{B96FC576-AE30-4C09-A12C-0582F2A6A067}"/>
          </ac:spMkLst>
        </pc:spChg>
        <pc:spChg chg="add">
          <ac:chgData name="Tim Lagas" userId="dc19a49f-3731-4ec5-b698-cc42c7c8f0e3" providerId="ADAL" clId="{23F98CC1-593B-4251-B844-A2806F8F6483}" dt="2022-01-12T20:41:28.563" v="477" actId="26606"/>
          <ac:spMkLst>
            <pc:docMk/>
            <pc:sldMk cId="2805084534" sldId="290"/>
            <ac:spMk id="5137" creationId="{749FA6A2-2239-4EF2-9EB3-B1DC295FE14D}"/>
          </ac:spMkLst>
        </pc:spChg>
        <pc:grpChg chg="add del">
          <ac:chgData name="Tim Lagas" userId="dc19a49f-3731-4ec5-b698-cc42c7c8f0e3" providerId="ADAL" clId="{23F98CC1-593B-4251-B844-A2806F8F6483}" dt="2022-01-11T16:04:03.718" v="444" actId="26606"/>
          <ac:grpSpMkLst>
            <pc:docMk/>
            <pc:sldMk cId="2805084534" sldId="290"/>
            <ac:grpSpMk id="77" creationId="{8C8C05AE-9DF1-4538-8394-34B4BA07DB43}"/>
          </ac:grpSpMkLst>
        </pc:grpChg>
        <pc:grpChg chg="add del">
          <ac:chgData name="Tim Lagas" userId="dc19a49f-3731-4ec5-b698-cc42c7c8f0e3" providerId="ADAL" clId="{23F98CC1-593B-4251-B844-A2806F8F6483}" dt="2022-01-11T16:04:03.718" v="444" actId="26606"/>
          <ac:grpSpMkLst>
            <pc:docMk/>
            <pc:sldMk cId="2805084534" sldId="290"/>
            <ac:grpSpMk id="98" creationId="{BDEC82A6-E15F-4C58-B742-131B884A5422}"/>
          </ac:grpSpMkLst>
        </pc:grpChg>
        <pc:picChg chg="add mod ord">
          <ac:chgData name="Tim Lagas" userId="dc19a49f-3731-4ec5-b698-cc42c7c8f0e3" providerId="ADAL" clId="{23F98CC1-593B-4251-B844-A2806F8F6483}" dt="2022-01-12T20:41:28.563" v="477" actId="26606"/>
          <ac:picMkLst>
            <pc:docMk/>
            <pc:sldMk cId="2805084534" sldId="290"/>
            <ac:picMk id="4" creationId="{41FFB500-4BCF-454F-95AA-253A83227913}"/>
          </ac:picMkLst>
        </pc:picChg>
        <pc:picChg chg="add mod ord">
          <ac:chgData name="Tim Lagas" userId="dc19a49f-3731-4ec5-b698-cc42c7c8f0e3" providerId="ADAL" clId="{23F98CC1-593B-4251-B844-A2806F8F6483}" dt="2022-01-19T19:59:11.345" v="1612" actId="14100"/>
          <ac:picMkLst>
            <pc:docMk/>
            <pc:sldMk cId="2805084534" sldId="290"/>
            <ac:picMk id="7" creationId="{E810B1A2-DD5A-4BD1-850E-0996BF71296A}"/>
          </ac:picMkLst>
        </pc:picChg>
        <pc:picChg chg="add mod">
          <ac:chgData name="Tim Lagas" userId="dc19a49f-3731-4ec5-b698-cc42c7c8f0e3" providerId="ADAL" clId="{23F98CC1-593B-4251-B844-A2806F8F6483}" dt="2022-01-19T19:59:09.662" v="1611" actId="14100"/>
          <ac:picMkLst>
            <pc:docMk/>
            <pc:sldMk cId="2805084534" sldId="290"/>
            <ac:picMk id="8" creationId="{AF1806B8-BE64-4E44-9F53-0848D860DAE4}"/>
          </ac:picMkLst>
        </pc:picChg>
        <pc:picChg chg="add del mod ord">
          <ac:chgData name="Tim Lagas" userId="dc19a49f-3731-4ec5-b698-cc42c7c8f0e3" providerId="ADAL" clId="{23F98CC1-593B-4251-B844-A2806F8F6483}" dt="2022-01-12T20:41:04.177" v="471" actId="478"/>
          <ac:picMkLst>
            <pc:docMk/>
            <pc:sldMk cId="2805084534" sldId="290"/>
            <ac:picMk id="5122" creationId="{45703F28-C304-41C7-AC2B-FFC89DE9E08E}"/>
          </ac:picMkLst>
        </pc:picChg>
        <pc:picChg chg="add del mod ord">
          <ac:chgData name="Tim Lagas" userId="dc19a49f-3731-4ec5-b698-cc42c7c8f0e3" providerId="ADAL" clId="{23F98CC1-593B-4251-B844-A2806F8F6483}" dt="2022-01-12T20:39:55.826" v="457" actId="21"/>
          <ac:picMkLst>
            <pc:docMk/>
            <pc:sldMk cId="2805084534" sldId="290"/>
            <ac:picMk id="5124" creationId="{B0A468F3-9942-4083-94B9-FBB0D0F4148D}"/>
          </ac:picMkLst>
        </pc:picChg>
        <pc:picChg chg="add del mod ord">
          <ac:chgData name="Tim Lagas" userId="dc19a49f-3731-4ec5-b698-cc42c7c8f0e3" providerId="ADAL" clId="{23F98CC1-593B-4251-B844-A2806F8F6483}" dt="2022-01-12T20:40:21.774" v="462" actId="21"/>
          <ac:picMkLst>
            <pc:docMk/>
            <pc:sldMk cId="2805084534" sldId="290"/>
            <ac:picMk id="5126" creationId="{39E9ADD3-8D71-4179-8514-C1BA1601F2A9}"/>
          </ac:picMkLst>
        </pc:picChg>
        <pc:picChg chg="add del">
          <ac:chgData name="Tim Lagas" userId="dc19a49f-3731-4ec5-b698-cc42c7c8f0e3" providerId="ADAL" clId="{23F98CC1-593B-4251-B844-A2806F8F6483}" dt="2022-01-11T16:05:34.643" v="449" actId="26606"/>
          <ac:picMkLst>
            <pc:docMk/>
            <pc:sldMk cId="2805084534" sldId="290"/>
            <ac:picMk id="5131" creationId="{D088DBDF-80D5-4FC0-8A54-9D660B728DC4}"/>
          </ac:picMkLst>
        </pc:picChg>
      </pc:sldChg>
      <pc:sldChg chg="addSp delSp modSp new mod setBg setClrOvrMap">
        <pc:chgData name="Tim Lagas" userId="dc19a49f-3731-4ec5-b698-cc42c7c8f0e3" providerId="ADAL" clId="{23F98CC1-593B-4251-B844-A2806F8F6483}" dt="2022-01-19T19:59:18.154" v="1613" actId="478"/>
        <pc:sldMkLst>
          <pc:docMk/>
          <pc:sldMk cId="4284112185" sldId="291"/>
        </pc:sldMkLst>
        <pc:spChg chg="del mod ord">
          <ac:chgData name="Tim Lagas" userId="dc19a49f-3731-4ec5-b698-cc42c7c8f0e3" providerId="ADAL" clId="{23F98CC1-593B-4251-B844-A2806F8F6483}" dt="2022-01-19T19:59:18.154" v="1613" actId="478"/>
          <ac:spMkLst>
            <pc:docMk/>
            <pc:sldMk cId="4284112185" sldId="291"/>
            <ac:spMk id="2" creationId="{D63FD575-7489-4B43-8ED7-C76D84ECB2AE}"/>
          </ac:spMkLst>
        </pc:spChg>
        <pc:spChg chg="add del">
          <ac:chgData name="Tim Lagas" userId="dc19a49f-3731-4ec5-b698-cc42c7c8f0e3" providerId="ADAL" clId="{23F98CC1-593B-4251-B844-A2806F8F6483}" dt="2022-01-12T20:44:35.331" v="501" actId="26606"/>
          <ac:spMkLst>
            <pc:docMk/>
            <pc:sldMk cId="4284112185" sldId="291"/>
            <ac:spMk id="73" creationId="{848F64AA-5BE2-4280-BEFA-DC288118FCCE}"/>
          </ac:spMkLst>
        </pc:spChg>
        <pc:picChg chg="add mod ord">
          <ac:chgData name="Tim Lagas" userId="dc19a49f-3731-4ec5-b698-cc42c7c8f0e3" providerId="ADAL" clId="{23F98CC1-593B-4251-B844-A2806F8F6483}" dt="2022-01-12T20:44:35.331" v="502" actId="26606"/>
          <ac:picMkLst>
            <pc:docMk/>
            <pc:sldMk cId="4284112185" sldId="291"/>
            <ac:picMk id="4" creationId="{4D24201F-2F3F-4D1F-9D74-E6A206B6732C}"/>
          </ac:picMkLst>
        </pc:picChg>
        <pc:picChg chg="add mod ord">
          <ac:chgData name="Tim Lagas" userId="dc19a49f-3731-4ec5-b698-cc42c7c8f0e3" providerId="ADAL" clId="{23F98CC1-593B-4251-B844-A2806F8F6483}" dt="2022-01-12T20:44:35.331" v="502" actId="26606"/>
          <ac:picMkLst>
            <pc:docMk/>
            <pc:sldMk cId="4284112185" sldId="291"/>
            <ac:picMk id="5" creationId="{9572909C-E9BA-43EF-BA17-810350CA64C5}"/>
          </ac:picMkLst>
        </pc:picChg>
        <pc:picChg chg="add del mod">
          <ac:chgData name="Tim Lagas" userId="dc19a49f-3731-4ec5-b698-cc42c7c8f0e3" providerId="ADAL" clId="{23F98CC1-593B-4251-B844-A2806F8F6483}" dt="2022-01-12T20:40:43.407" v="466" actId="21"/>
          <ac:picMkLst>
            <pc:docMk/>
            <pc:sldMk cId="4284112185" sldId="291"/>
            <ac:picMk id="1026" creationId="{4FA98D78-BD06-435D-9CA1-AD30CB34E667}"/>
          </ac:picMkLst>
        </pc:picChg>
        <pc:picChg chg="add mod">
          <ac:chgData name="Tim Lagas" userId="dc19a49f-3731-4ec5-b698-cc42c7c8f0e3" providerId="ADAL" clId="{23F98CC1-593B-4251-B844-A2806F8F6483}" dt="2022-01-12T20:44:35.331" v="502" actId="26606"/>
          <ac:picMkLst>
            <pc:docMk/>
            <pc:sldMk cId="4284112185" sldId="291"/>
            <ac:picMk id="1028" creationId="{564319F9-ED5D-4A1E-9A89-F00894732BA1}"/>
          </ac:picMkLst>
        </pc:picChg>
      </pc:sldChg>
      <pc:sldChg chg="modSp new mod">
        <pc:chgData name="Tim Lagas" userId="dc19a49f-3731-4ec5-b698-cc42c7c8f0e3" providerId="ADAL" clId="{23F98CC1-593B-4251-B844-A2806F8F6483}" dt="2022-01-19T19:58:13.988" v="1609" actId="20577"/>
        <pc:sldMkLst>
          <pc:docMk/>
          <pc:sldMk cId="2696765431" sldId="292"/>
        </pc:sldMkLst>
        <pc:spChg chg="mod">
          <ac:chgData name="Tim Lagas" userId="dc19a49f-3731-4ec5-b698-cc42c7c8f0e3" providerId="ADAL" clId="{23F98CC1-593B-4251-B844-A2806F8F6483}" dt="2022-01-12T20:54:03.643" v="957" actId="20577"/>
          <ac:spMkLst>
            <pc:docMk/>
            <pc:sldMk cId="2696765431" sldId="292"/>
            <ac:spMk id="2" creationId="{20E3A2B2-FD97-4000-B06C-4597F8A12FDB}"/>
          </ac:spMkLst>
        </pc:spChg>
        <pc:spChg chg="mod">
          <ac:chgData name="Tim Lagas" userId="dc19a49f-3731-4ec5-b698-cc42c7c8f0e3" providerId="ADAL" clId="{23F98CC1-593B-4251-B844-A2806F8F6483}" dt="2022-01-19T19:58:13.988" v="1609" actId="20577"/>
          <ac:spMkLst>
            <pc:docMk/>
            <pc:sldMk cId="2696765431" sldId="292"/>
            <ac:spMk id="3" creationId="{B24E34EB-6D79-48A5-A562-DAB01CB92C92}"/>
          </ac:spMkLst>
        </pc:spChg>
      </pc:sldChg>
      <pc:sldChg chg="modSp new mod">
        <pc:chgData name="Tim Lagas" userId="dc19a49f-3731-4ec5-b698-cc42c7c8f0e3" providerId="ADAL" clId="{23F98CC1-593B-4251-B844-A2806F8F6483}" dt="2022-01-12T20:56:47.446" v="1278" actId="1076"/>
        <pc:sldMkLst>
          <pc:docMk/>
          <pc:sldMk cId="333300459" sldId="293"/>
        </pc:sldMkLst>
        <pc:spChg chg="mod">
          <ac:chgData name="Tim Lagas" userId="dc19a49f-3731-4ec5-b698-cc42c7c8f0e3" providerId="ADAL" clId="{23F98CC1-593B-4251-B844-A2806F8F6483}" dt="2022-01-12T20:56:47.446" v="1278" actId="1076"/>
          <ac:spMkLst>
            <pc:docMk/>
            <pc:sldMk cId="333300459" sldId="293"/>
            <ac:spMk id="2" creationId="{95E04A87-73ED-46D1-99E6-21BF73D874E0}"/>
          </ac:spMkLst>
        </pc:spChg>
        <pc:spChg chg="mod">
          <ac:chgData name="Tim Lagas" userId="dc19a49f-3731-4ec5-b698-cc42c7c8f0e3" providerId="ADAL" clId="{23F98CC1-593B-4251-B844-A2806F8F6483}" dt="2022-01-12T20:56:46.121" v="1277" actId="27636"/>
          <ac:spMkLst>
            <pc:docMk/>
            <pc:sldMk cId="333300459" sldId="293"/>
            <ac:spMk id="3" creationId="{71C7760B-D957-44AA-9F30-683D2E4270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2A05-1D9C-4E23-8DE6-4E36619D0FA1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3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2A05-1D9C-4E23-8DE6-4E36619D0FA1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6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2A05-1D9C-4E23-8DE6-4E36619D0FA1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905-91AC-4B82-B7C3-6AA0F28C5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79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2A05-1D9C-4E23-8DE6-4E36619D0FA1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905-91AC-4B82-B7C3-6AA0F28C5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70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19-1-2022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1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92A05-1D9C-4E23-8DE6-4E36619D0FA1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1B905-91AC-4B82-B7C3-6AA0F28C556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9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ano.nl/trends-in-events-2018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kh3_9VmYnQ?start=75&amp;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7eUu0-Z30s?start=38&amp;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BH-ioxppYE?start=38&amp;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A2y12s7FHxA?start=75&amp;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6 : AR – VR – MR</a:t>
            </a:r>
            <a:b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</a:br>
            <a:r>
              <a:rPr lang="nl-NL" sz="3200" b="1" dirty="0" err="1">
                <a:solidFill>
                  <a:srgbClr val="B8A1FF"/>
                </a:solidFill>
                <a:latin typeface="Arial"/>
                <a:cs typeface="Arial"/>
              </a:rPr>
              <a:t>immersive</a:t>
            </a:r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 </a:t>
            </a:r>
            <a:r>
              <a:rPr lang="nl-NL" sz="3200" b="1" dirty="0" err="1">
                <a:solidFill>
                  <a:srgbClr val="B8A1FF"/>
                </a:solidFill>
                <a:latin typeface="Arial"/>
                <a:cs typeface="Arial"/>
              </a:rPr>
              <a:t>experiences</a:t>
            </a:r>
            <a:endParaRPr lang="nl-NL" sz="3200" b="1" i="1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82980"/>
            <a:ext cx="407899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 err="1">
                <a:latin typeface="Arial"/>
                <a:cs typeface="Arial"/>
              </a:rPr>
              <a:t>Augmented</a:t>
            </a:r>
            <a:r>
              <a:rPr lang="nl-NL" sz="1800" dirty="0">
                <a:latin typeface="Arial"/>
                <a:cs typeface="Arial"/>
              </a:rPr>
              <a:t> </a:t>
            </a:r>
            <a:r>
              <a:rPr lang="nl-NL" sz="1800" dirty="0" err="1">
                <a:latin typeface="Arial"/>
                <a:cs typeface="Arial"/>
              </a:rPr>
              <a:t>Reality</a:t>
            </a:r>
            <a:endParaRPr lang="nl-NL" sz="18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Virtual </a:t>
            </a:r>
            <a:r>
              <a:rPr lang="nl-NL" sz="1800" dirty="0" err="1">
                <a:latin typeface="Arial"/>
                <a:cs typeface="Arial"/>
              </a:rPr>
              <a:t>Reality</a:t>
            </a:r>
            <a:endParaRPr lang="nl-NL" sz="18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Mixed </a:t>
            </a:r>
            <a:r>
              <a:rPr lang="nl-NL" sz="1800" dirty="0" err="1">
                <a:latin typeface="Arial"/>
                <a:cs typeface="Arial"/>
              </a:rPr>
              <a:t>Reality</a:t>
            </a:r>
            <a:endParaRPr lang="nl-NL" sz="18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04A87-73ED-46D1-99E6-21BF73D8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739" y="271612"/>
            <a:ext cx="8860565" cy="648072"/>
          </a:xfrm>
        </p:spPr>
        <p:txBody>
          <a:bodyPr/>
          <a:lstStyle/>
          <a:p>
            <a:r>
              <a:rPr lang="nl-NL" dirty="0"/>
              <a:t>In 2 minuten tijd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7760B-D957-44AA-9F30-683D2E427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380" y="1255119"/>
            <a:ext cx="8846773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Schijf in de chat zo veel mogelijk VR, AR en MR vormen op die je kent uit je eigen leven.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200" dirty="0"/>
              <a:t>Denk aan apps die je op je smartphone gebruikt.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Apps die je alleen op bepaalde momenten gebruikt, bijvoorbeeld op vakantie.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Denk </a:t>
            </a:r>
            <a:r>
              <a:rPr lang="nl-NL" sz="2200" dirty="0" err="1"/>
              <a:t>social</a:t>
            </a:r>
            <a:r>
              <a:rPr lang="nl-NL" sz="2200" dirty="0"/>
              <a:t> media apps.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3330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0416" y="368505"/>
            <a:ext cx="8860565" cy="648072"/>
          </a:xfrm>
        </p:spPr>
        <p:txBody>
          <a:bodyPr/>
          <a:lstStyle/>
          <a:p>
            <a:r>
              <a:rPr lang="nl-NL" dirty="0"/>
              <a:t>Maar waarom past dit dan bij Vrije Tijd?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13779F4-EE0F-4650-BDB9-62CD8CA0AB57}"/>
              </a:ext>
            </a:extLst>
          </p:cNvPr>
          <p:cNvSpPr txBox="1"/>
          <p:nvPr/>
        </p:nvSpPr>
        <p:spPr>
          <a:xfrm>
            <a:off x="1551709" y="1976582"/>
            <a:ext cx="99172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Prikkelt zintuigen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Verplaats / transformeert de bezoeker in een andere (onbekende) omgeving.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Genereert sensatie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Andere manier om dingen te leren.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Interactie met digitale wereld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Fysieke wereld en digitale wereld versmelten. </a:t>
            </a:r>
          </a:p>
        </p:txBody>
      </p:sp>
    </p:spTree>
    <p:extLst>
      <p:ext uri="{BB962C8B-B14F-4D97-AF65-F5344CB8AC3E}">
        <p14:creationId xmlns:p14="http://schemas.microsoft.com/office/powerpoint/2010/main" val="174574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692544-9E60-4C00-84EB-AD6C2DE83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6" name="Picture 4" descr="The Matrix Movie GIF by Tech Noir">
            <a:extLst>
              <a:ext uri="{FF2B5EF4-FFF2-40B4-BE49-F238E27FC236}">
                <a16:creationId xmlns:a16="http://schemas.microsoft.com/office/drawing/2014/main" id="{48E489EB-2FAA-416E-96D6-1A9E584BC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5" y="864283"/>
            <a:ext cx="12155055" cy="512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8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2E189-A5B7-452D-A6B4-5D97DDDB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08" y="535856"/>
            <a:ext cx="8860565" cy="648072"/>
          </a:xfrm>
        </p:spPr>
        <p:txBody>
          <a:bodyPr/>
          <a:lstStyle/>
          <a:p>
            <a:r>
              <a:rPr lang="nl-NL" dirty="0"/>
              <a:t> Wat extra bronnen met betrekking tot Vrijetijd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22DC54-590D-4E27-868F-C85092CBF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09" y="1830473"/>
            <a:ext cx="6381869" cy="38298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l-NL" dirty="0">
              <a:hlinkClick r:id="" action="ppaction://noaction"/>
            </a:endParaRPr>
          </a:p>
          <a:p>
            <a:pPr marL="0" indent="0">
              <a:buNone/>
            </a:pPr>
            <a:endParaRPr lang="nl-NL" dirty="0">
              <a:hlinkClick r:id="" action="ppaction://noaction"/>
            </a:endParaRPr>
          </a:p>
          <a:p>
            <a:pPr marL="0" indent="0">
              <a:buNone/>
            </a:pPr>
            <a:r>
              <a:rPr lang="nl-NL" sz="1600" dirty="0">
                <a:hlinkClick r:id="rId2"/>
              </a:rPr>
              <a:t>https://bano.nl/trends-in-events-2018/</a:t>
            </a: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dirty="0"/>
          </a:p>
          <a:p>
            <a:pPr>
              <a:buFont typeface="+mj-lt"/>
              <a:buAutoNum type="arabicPeriod"/>
            </a:pPr>
            <a:r>
              <a:rPr lang="nl-NL" dirty="0"/>
              <a:t>Virtuele locatie</a:t>
            </a:r>
          </a:p>
          <a:p>
            <a:pPr>
              <a:buFont typeface="+mj-lt"/>
              <a:buAutoNum type="arabicPeriod"/>
            </a:pPr>
            <a:endParaRPr lang="nl-NL" dirty="0"/>
          </a:p>
          <a:p>
            <a:pPr>
              <a:buFont typeface="+mj-lt"/>
              <a:buAutoNum type="arabicPeriod"/>
            </a:pPr>
            <a:r>
              <a:rPr lang="nl-NL" dirty="0"/>
              <a:t>Virtuele aanwezigheid (op evenementen)</a:t>
            </a:r>
          </a:p>
          <a:p>
            <a:pPr>
              <a:buFont typeface="+mj-lt"/>
              <a:buAutoNum type="arabicPeriod"/>
            </a:pPr>
            <a:endParaRPr lang="nl-NL" dirty="0"/>
          </a:p>
          <a:p>
            <a:pPr>
              <a:buFont typeface="+mj-lt"/>
              <a:buAutoNum type="arabicPeriod"/>
            </a:pPr>
            <a:r>
              <a:rPr lang="nl-NL" dirty="0" err="1"/>
              <a:t>Augmented</a:t>
            </a:r>
            <a:r>
              <a:rPr lang="nl-NL" dirty="0"/>
              <a:t> ervaring (mixed </a:t>
            </a:r>
            <a:r>
              <a:rPr lang="nl-NL" dirty="0" err="1"/>
              <a:t>reality</a:t>
            </a:r>
            <a:r>
              <a:rPr lang="nl-NL" dirty="0"/>
              <a:t>)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729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6755" y="397310"/>
            <a:ext cx="8860565" cy="648072"/>
          </a:xfrm>
        </p:spPr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6755" y="1132098"/>
            <a:ext cx="8191875" cy="49294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Hoe kan ik dit gebruiken?</a:t>
            </a:r>
          </a:p>
          <a:p>
            <a:r>
              <a:rPr lang="nl-NL" dirty="0"/>
              <a:t>Stel je organiseert Pinkpop</a:t>
            </a:r>
          </a:p>
          <a:p>
            <a:r>
              <a:rPr lang="nl-NL" dirty="0"/>
              <a:t>Al jaren lang hetzelfde concept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Wat zou jij verzinnen voor:</a:t>
            </a:r>
          </a:p>
          <a:p>
            <a:pPr marL="0" indent="0">
              <a:buNone/>
            </a:pPr>
            <a:r>
              <a:rPr lang="nl-NL" dirty="0"/>
              <a:t>VR-activiteit?</a:t>
            </a:r>
          </a:p>
          <a:p>
            <a:pPr marL="0" indent="0">
              <a:buNone/>
            </a:pPr>
            <a:r>
              <a:rPr lang="nl-NL" dirty="0"/>
              <a:t>AR-activiteit?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Ik zet jullie in een break-out room. </a:t>
            </a:r>
          </a:p>
          <a:p>
            <a:pPr marL="0" indent="0">
              <a:buNone/>
            </a:pPr>
            <a:r>
              <a:rPr lang="nl-NL" dirty="0"/>
              <a:t>Ga 5 minuten brainstormen in 2-tallen. </a:t>
            </a:r>
          </a:p>
          <a:p>
            <a:pPr marL="0" indent="0">
              <a:buNone/>
            </a:pPr>
            <a:r>
              <a:rPr lang="nl-NL" dirty="0"/>
              <a:t>Daarna nog 5 minuten om uit te werken.</a:t>
            </a:r>
          </a:p>
          <a:p>
            <a:pPr marL="0" indent="0">
              <a:buNone/>
            </a:pPr>
            <a:r>
              <a:rPr lang="nl-NL" dirty="0"/>
              <a:t>Deel je ideeën met de groep. (camera aan)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981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kemon Sword &amp;amp; Shield&amp;#39; Will Be Integrated into &amp;#39;Pokemon GO&amp;#39;--What to  Expect? [LEAK] | Tech Times">
            <a:extLst>
              <a:ext uri="{FF2B5EF4-FFF2-40B4-BE49-F238E27FC236}">
                <a16:creationId xmlns:a16="http://schemas.microsoft.com/office/drawing/2014/main" id="{41FFB500-4BCF-454F-95AA-253A83227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7045" y="10"/>
            <a:ext cx="4661488" cy="31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oogle Translate offline vertalingen toegevoegd aan app">
            <a:extLst>
              <a:ext uri="{FF2B5EF4-FFF2-40B4-BE49-F238E27FC236}">
                <a16:creationId xmlns:a16="http://schemas.microsoft.com/office/drawing/2014/main" id="{E810B1A2-DD5A-4BD1-850E-0996BF712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5710136" y="3513409"/>
            <a:ext cx="5838397" cy="34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mp je foto&amp;#39;s met Augmented Reality | NU - Het laatste nieuws het eerst op  NU.nl">
            <a:extLst>
              <a:ext uri="{FF2B5EF4-FFF2-40B4-BE49-F238E27FC236}">
                <a16:creationId xmlns:a16="http://schemas.microsoft.com/office/drawing/2014/main" id="{AF1806B8-BE64-4E44-9F53-0848D860D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43467" y="-5"/>
            <a:ext cx="4959665" cy="31962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83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8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irtual Reality in the 90&amp;#39;s - YouTube">
            <a:extLst>
              <a:ext uri="{FF2B5EF4-FFF2-40B4-BE49-F238E27FC236}">
                <a16:creationId xmlns:a16="http://schemas.microsoft.com/office/drawing/2014/main" id="{E5B51702-FD81-44E8-AC6B-C9556213A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6887045" y="10"/>
            <a:ext cx="4661488" cy="31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ogle cardboard virtual reality 3d bril headset (6 inch) | bol.com">
            <a:extLst>
              <a:ext uri="{FF2B5EF4-FFF2-40B4-BE49-F238E27FC236}">
                <a16:creationId xmlns:a16="http://schemas.microsoft.com/office/drawing/2014/main" id="{07D64CD3-937E-4278-8DDB-6BC145F7A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5419264" y="3265080"/>
            <a:ext cx="6129269" cy="35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ron Man VR On PSVR Is An Absolute BLAST - YouTube">
            <a:extLst>
              <a:ext uri="{FF2B5EF4-FFF2-40B4-BE49-F238E27FC236}">
                <a16:creationId xmlns:a16="http://schemas.microsoft.com/office/drawing/2014/main" id="{D58E036F-9FA0-4251-9069-964463508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Rectangle 84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oloLens 2: Technische Daten und Funktionen – Microsoft HoloLens 2">
            <a:extLst>
              <a:ext uri="{FF2B5EF4-FFF2-40B4-BE49-F238E27FC236}">
                <a16:creationId xmlns:a16="http://schemas.microsoft.com/office/drawing/2014/main" id="{9572909C-E9BA-43EF-BA17-810350CA6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" y="1"/>
            <a:ext cx="4848284" cy="43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xed reality om werknemers te ondersteunen | Insight NL">
            <a:extLst>
              <a:ext uri="{FF2B5EF4-FFF2-40B4-BE49-F238E27FC236}">
                <a16:creationId xmlns:a16="http://schemas.microsoft.com/office/drawing/2014/main" id="{564319F9-ED5D-4A1E-9A89-F00894732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972050" y="-1"/>
            <a:ext cx="7216902" cy="43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hilips, Microsoft komen met mixed reality voor chirurgie - ICT&amp;amp;health">
            <a:extLst>
              <a:ext uri="{FF2B5EF4-FFF2-40B4-BE49-F238E27FC236}">
                <a16:creationId xmlns:a16="http://schemas.microsoft.com/office/drawing/2014/main" id="{4D24201F-2F3F-4D1F-9D74-E6A206B67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4472610"/>
            <a:ext cx="4848284" cy="23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12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Omni One VR Platform - 360 Omni Directional Treadmill">
            <a:hlinkClick r:id="" action="ppaction://media"/>
            <a:extLst>
              <a:ext uri="{FF2B5EF4-FFF2-40B4-BE49-F238E27FC236}">
                <a16:creationId xmlns:a16="http://schemas.microsoft.com/office/drawing/2014/main" id="{D90FC84D-BD2E-40E8-B151-A8879C8F25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0946" y="236104"/>
            <a:ext cx="9979156" cy="56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0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4DX - Hoe werkt dat? | Pathé Nieuws">
            <a:hlinkClick r:id="" action="ppaction://media"/>
            <a:extLst>
              <a:ext uri="{FF2B5EF4-FFF2-40B4-BE49-F238E27FC236}">
                <a16:creationId xmlns:a16="http://schemas.microsoft.com/office/drawing/2014/main" id="{FD01FDB9-C496-4BFC-909D-FB9840F910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164" y="162213"/>
            <a:ext cx="10273412" cy="580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Star Tours: The Adventure Continues - Disneyland Paris">
            <a:hlinkClick r:id="" action="ppaction://media"/>
            <a:extLst>
              <a:ext uri="{FF2B5EF4-FFF2-40B4-BE49-F238E27FC236}">
                <a16:creationId xmlns:a16="http://schemas.microsoft.com/office/drawing/2014/main" id="{0D1C3801-A809-41F0-B0C1-F7179E1680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80687"/>
            <a:ext cx="9995501" cy="56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0416" y="368505"/>
            <a:ext cx="8860565" cy="648072"/>
          </a:xfrm>
        </p:spPr>
        <p:txBody>
          <a:bodyPr/>
          <a:lstStyle/>
          <a:p>
            <a:r>
              <a:rPr lang="nl-NL" dirty="0"/>
              <a:t>Maar waarom past dit dan bij Vrije Tijd?</a:t>
            </a:r>
          </a:p>
        </p:txBody>
      </p:sp>
      <p:pic>
        <p:nvPicPr>
          <p:cNvPr id="3" name="Onlinemedia 2" title="AR, VR, MR: Making Sense of Magic Leap and the Future of Reality">
            <a:hlinkClick r:id="" action="ppaction://media"/>
            <a:extLst>
              <a:ext uri="{FF2B5EF4-FFF2-40B4-BE49-F238E27FC236}">
                <a16:creationId xmlns:a16="http://schemas.microsoft.com/office/drawing/2014/main" id="{6E316DE2-B84A-458C-AFA4-25D6DF0164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7464" y="1240848"/>
            <a:ext cx="8416636" cy="47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2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3A2B2-FD97-4000-B06C-4597F8A1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752" y="429932"/>
            <a:ext cx="8860565" cy="648072"/>
          </a:xfrm>
        </p:spPr>
        <p:txBody>
          <a:bodyPr/>
          <a:lstStyle/>
          <a:p>
            <a:r>
              <a:rPr lang="nl-NL" dirty="0"/>
              <a:t>Samen gevat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4E34EB-6D79-48A5-A562-DAB01CB92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74" y="1352395"/>
            <a:ext cx="8846773" cy="4929411"/>
          </a:xfrm>
        </p:spPr>
        <p:txBody>
          <a:bodyPr>
            <a:normAutofit/>
          </a:bodyPr>
          <a:lstStyle/>
          <a:p>
            <a:r>
              <a:rPr lang="nl-NL" dirty="0"/>
              <a:t>Met VR wordt je ondergedompeld in een virtuele wereld afgesloten van onze echt wereld.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Met AR leg je een digitale laag of object over onze echte wereld.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Met MR ben je in staat om interactie aan te gaan met AR objecten. Deze objecten kan je manipuleren.</a:t>
            </a:r>
          </a:p>
          <a:p>
            <a:endParaRPr lang="nl-NL" dirty="0"/>
          </a:p>
          <a:p>
            <a:r>
              <a:rPr lang="nl-NL" dirty="0" err="1"/>
              <a:t>Whats</a:t>
            </a:r>
            <a:r>
              <a:rPr lang="nl-NL" dirty="0"/>
              <a:t> next…?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6765431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_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94ABF7-0713-4CBD-BF4A-501F1D79FE16}">
  <ds:schemaRefs>
    <ds:schemaRef ds:uri="c6f82ce1-f6df-49a5-8b49-cf8409a27aa4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c4f0c93-2979-4f27-aab2-70de95932352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ED6AED2-DECF-46F4-84EA-3472947796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284808-29BD-4413-A9E5-2207C10335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Yuverta_blanco</Template>
  <TotalTime>1483</TotalTime>
  <Words>303</Words>
  <Application>Microsoft Office PowerPoint</Application>
  <PresentationFormat>Breedbeeld</PresentationFormat>
  <Paragraphs>76</Paragraphs>
  <Slides>14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Yuverta_blanco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Maar waarom past dit dan bij Vrije Tijd?</vt:lpstr>
      <vt:lpstr>Samen gevat</vt:lpstr>
      <vt:lpstr>In 2 minuten tijd</vt:lpstr>
      <vt:lpstr>Maar waarom past dit dan bij Vrije Tijd?</vt:lpstr>
      <vt:lpstr>PowerPoint-presentatie</vt:lpstr>
      <vt:lpstr> Wat extra bronnen met betrekking tot Vrijetijd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Tim Lagas</dc:creator>
  <cp:lastModifiedBy>Tim Lagas</cp:lastModifiedBy>
  <cp:revision>1</cp:revision>
  <dcterms:created xsi:type="dcterms:W3CDTF">2022-01-10T16:04:44Z</dcterms:created>
  <dcterms:modified xsi:type="dcterms:W3CDTF">2022-01-19T20:03:08Z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